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1" r:id="rId3"/>
    <p:sldId id="259" r:id="rId4"/>
    <p:sldId id="260" r:id="rId5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BFADE-8E42-473F-B254-75218DA7B0A7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D52F2-9BFF-4710-96EB-5A0629CA31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5458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D52F2-9BFF-4710-96EB-5A0629CA3184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9498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80983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7405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80324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612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29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69850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979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5091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325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229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078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03E7-64F4-4817-B23A-9BA3421195EB}" type="datetimeFigureOut">
              <a:rPr lang="vi-VN" smtClean="0"/>
              <a:t>10/04/2017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ED07C-7DE9-4F93-926D-B39632EE78A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659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71500" y="1087660"/>
            <a:ext cx="2988332" cy="2852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576548" y="64507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Mẫu: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3848" y="910874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prstClr val="black"/>
                </a:solidFill>
              </a:rPr>
              <a:t>28 chia 4 được 7, viết 7.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3458" y="3320022"/>
            <a:ext cx="326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prstClr val="black"/>
                </a:solidFill>
              </a:rPr>
              <a:t>28921 : 4 = 7230 (dư 1)</a:t>
            </a:r>
            <a:endParaRPr lang="vi-VN" sz="240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75192" y="1087660"/>
            <a:ext cx="2448272" cy="1187031"/>
            <a:chOff x="375192" y="1087660"/>
            <a:chExt cx="2448272" cy="1187031"/>
          </a:xfrm>
        </p:grpSpPr>
        <p:sp>
          <p:nvSpPr>
            <p:cNvPr id="5" name="TextBox 4"/>
            <p:cNvSpPr txBox="1"/>
            <p:nvPr/>
          </p:nvSpPr>
          <p:spPr>
            <a:xfrm>
              <a:off x="375192" y="1087660"/>
              <a:ext cx="24482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>
                  <a:solidFill>
                    <a:prstClr val="black"/>
                  </a:solidFill>
                </a:rPr>
                <a:t>28921      4</a:t>
              </a:r>
              <a:endParaRPr lang="vi-VN" sz="2800">
                <a:solidFill>
                  <a:prstClr val="black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547664" y="1194571"/>
              <a:ext cx="0" cy="1080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547664" y="1575956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547664" y="157595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7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142284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solidFill>
                  <a:prstClr val="black"/>
                </a:solidFill>
              </a:rPr>
              <a:t>     </a:t>
            </a:r>
            <a:r>
              <a:rPr lang="en-US" sz="2800" smtClean="0">
                <a:solidFill>
                  <a:prstClr val="black"/>
                </a:solidFill>
              </a:rPr>
              <a:t>7 nhân 4 bằng 28; 28 trừ 28 bằng 0.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2951" y="155136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3848" y="194606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prstClr val="black"/>
                </a:solidFill>
              </a:rPr>
              <a:t>Hạ 9; 9 chia 4 được 2, viết 2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088" y="154954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9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45626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5088" y="194606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8547" y="251931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solidFill>
                  <a:prstClr val="black"/>
                </a:solidFill>
              </a:rPr>
              <a:t>    </a:t>
            </a:r>
            <a:r>
              <a:rPr lang="en-US" sz="2800" smtClean="0">
                <a:solidFill>
                  <a:prstClr val="black"/>
                </a:solidFill>
              </a:rPr>
              <a:t>2 nhân 4 bằng 8; 9 trừ 8 bằng 1.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97795" y="194606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77819" y="3073802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>
                <a:solidFill>
                  <a:prstClr val="black"/>
                </a:solidFill>
              </a:rPr>
              <a:t>Hạ </a:t>
            </a:r>
            <a:r>
              <a:rPr lang="en-US" sz="2800" smtClean="0">
                <a:solidFill>
                  <a:prstClr val="black"/>
                </a:solidFill>
              </a:rPr>
              <a:t>2, được 12; 12 chia 4 được 3, viết 3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9109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77819" y="394065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     3 nhân 4 bằng 12; 12 trừ 12 bằng 0.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5586" y="2361838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7819" y="446387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prstClr val="black"/>
                </a:solidFill>
              </a:rPr>
              <a:t>Hạ 1; 1 chia 4 được 0, viết 0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1097" y="2361838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722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77819" y="496759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     0 nhân 4 bằng 0; 1 trừ 0 bằng 1.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86115" y="2780928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Tính (theo mẫu):</a:t>
            </a:r>
          </a:p>
        </p:txBody>
      </p:sp>
    </p:spTree>
    <p:extLst>
      <p:ext uri="{BB962C8B-B14F-4D97-AF65-F5344CB8AC3E}">
        <p14:creationId xmlns:p14="http://schemas.microsoft.com/office/powerpoint/2010/main" val="3461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Đặt tính rồi tính: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634548"/>
              </p:ext>
            </p:extLst>
          </p:nvPr>
        </p:nvGraphicFramePr>
        <p:xfrm>
          <a:off x="389593" y="1556792"/>
          <a:ext cx="8653077" cy="58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359"/>
                <a:gridCol w="2884359"/>
                <a:gridCol w="2884359"/>
              </a:tblGrid>
              <a:tr h="584804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15273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842      4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36083     4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427984" y="1715779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00554" y="1715779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302364" y="1715779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00554" y="2060848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45129" y="2063672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02364" y="2066895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00554" y="2066895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5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0734" y="1994229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40998" y="2101307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4710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73404" y="2036266"/>
            <a:ext cx="10267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 28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04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  02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    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02364" y="2104407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9020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43011" y="2036266"/>
            <a:ext cx="10593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 00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08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  03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    3</a:t>
            </a:r>
            <a:endParaRPr lang="vi-VN" sz="2800">
              <a:solidFill>
                <a:prstClr val="black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850941"/>
              </p:ext>
            </p:extLst>
          </p:nvPr>
        </p:nvGraphicFramePr>
        <p:xfrm>
          <a:off x="71500" y="908720"/>
          <a:ext cx="8653077" cy="58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359"/>
                <a:gridCol w="2884359"/>
                <a:gridCol w="2884359"/>
              </a:tblGrid>
              <a:tr h="584804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a) 15273 : 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18842 :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36083 :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75556" y="1994229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0734" y="2386813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3430" y="238536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7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33430" y="2795899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97405" y="2082033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96205" y="205807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9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03908" y="205807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53093" y="2798718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53093" y="330792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42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27" grpId="0"/>
      <p:bldP spid="28" grpId="0"/>
      <p:bldP spid="30" grpId="0"/>
      <p:bldP spid="31" grpId="0"/>
      <p:bldP spid="2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75556" y="144762"/>
                <a:ext cx="8401050" cy="1772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smtClean="0">
                    <a:solidFill>
                      <a:prstClr val="black"/>
                    </a:solidFill>
                  </a:rPr>
                  <a:t>Một kho chứa 27 280kg thóc gồm thóc nếp và thóc tẻ, số thóc nếp bằng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smtClean="0">
                    <a:solidFill>
                      <a:prstClr val="black"/>
                    </a:solidFill>
                  </a:rPr>
                  <a:t> số thóc có trong kho. Hỏi mỗi loại thóc có bao nhiêu ki – lô – gam?</a:t>
                </a:r>
                <a:endParaRPr lang="en-US" sz="320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144762"/>
                <a:ext cx="8401050" cy="1772601"/>
              </a:xfrm>
              <a:prstGeom prst="rect">
                <a:avLst/>
              </a:prstGeom>
              <a:blipFill rotWithShape="1">
                <a:blip r:embed="rId2"/>
                <a:stretch>
                  <a:fillRect l="-1813" t="-4811" r="-1813" b="-996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1695" y="1932184"/>
            <a:ext cx="84010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Sô thóc nếp có số ki – lô – gam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27 280 : 4 = 6820 (kg)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Số thóc tẻ có số ki – lô – gam là 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27 280 – 6820 = 20 460 (kg)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thóc nếp: 6820kg</a:t>
            </a:r>
          </a:p>
          <a:p>
            <a:pPr algn="ctr"/>
            <a:r>
              <a:rPr lang="en-US" sz="3200">
                <a:solidFill>
                  <a:prstClr val="black"/>
                </a:solidFill>
              </a:rPr>
              <a:t> </a:t>
            </a:r>
            <a:r>
              <a:rPr lang="en-US" sz="3200" smtClean="0">
                <a:solidFill>
                  <a:prstClr val="black"/>
                </a:solidFill>
              </a:rPr>
              <a:t>                                                   thóc tẻ: 20 460kg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44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Tính nhẩm: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980728"/>
            <a:ext cx="4176464" cy="17281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12 000 : 6 = ?</a:t>
            </a:r>
          </a:p>
          <a:p>
            <a:pPr algn="ctr"/>
            <a:endParaRPr lang="en-US" sz="2400" smtClean="0">
              <a:solidFill>
                <a:schemeClr val="tx1"/>
              </a:solidFill>
            </a:endParaRPr>
          </a:p>
          <a:p>
            <a:pPr algn="ctr"/>
            <a:endParaRPr lang="en-US" sz="2400">
              <a:solidFill>
                <a:schemeClr val="tx1"/>
              </a:solidFill>
            </a:endParaRPr>
          </a:p>
          <a:p>
            <a:pPr algn="ctr"/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7230" y="1600518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Nhẩm: 12 nghìn : 6 = 2 nghìn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7230" y="2062183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Vậy 12 000 : 6 = 2 000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76081" y="980728"/>
            <a:ext cx="42005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15 000 : 3 =</a:t>
            </a:r>
          </a:p>
          <a:p>
            <a:endParaRPr lang="en-US" sz="2800"/>
          </a:p>
          <a:p>
            <a:r>
              <a:rPr lang="en-US" sz="2800" smtClean="0"/>
              <a:t>24 000 : 4 =</a:t>
            </a:r>
          </a:p>
          <a:p>
            <a:endParaRPr lang="en-US" sz="2800"/>
          </a:p>
          <a:p>
            <a:r>
              <a:rPr lang="en-US" sz="2800" smtClean="0"/>
              <a:t>56 000 : 7 = </a:t>
            </a:r>
            <a:endParaRPr lang="vi-VN" sz="2800"/>
          </a:p>
        </p:txBody>
      </p:sp>
      <p:sp>
        <p:nvSpPr>
          <p:cNvPr id="8" name="TextBox 7"/>
          <p:cNvSpPr txBox="1"/>
          <p:nvPr/>
        </p:nvSpPr>
        <p:spPr>
          <a:xfrm>
            <a:off x="6732240" y="998557"/>
            <a:ext cx="1296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5 000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2239" y="1844824"/>
            <a:ext cx="1296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6</a:t>
            </a:r>
            <a:r>
              <a:rPr lang="en-US" sz="2800" smtClean="0">
                <a:solidFill>
                  <a:srgbClr val="C00000"/>
                </a:solidFill>
              </a:rPr>
              <a:t> 000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47028" y="2687725"/>
            <a:ext cx="1296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8 000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8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314&quot;&gt;&lt;property id=&quot;20148&quot; value=&quot;5&quot;/&gt;&lt;property id=&quot;20300&quot; value=&quot;Slide 1&quot;/&gt;&lt;property id=&quot;20307&quot; value=&quot;262&quot;/&gt;&lt;/object&gt;&lt;object type=&quot;3&quot; unique_id=&quot;10315&quot;&gt;&lt;property id=&quot;20148&quot; value=&quot;5&quot;/&gt;&lt;property id=&quot;20300&quot; value=&quot;Slide 2&quot;/&gt;&lt;property id=&quot;20307&quot; value=&quot;261&quot;/&gt;&lt;/object&gt;&lt;object type=&quot;3&quot; unique_id=&quot;10316&quot;&gt;&lt;property id=&quot;20148&quot; value=&quot;5&quot;/&gt;&lt;property id=&quot;20300&quot; value=&quot;Slide 3&quot;/&gt;&lt;property id=&quot;20307&quot; value=&quot;259&quot;/&gt;&lt;/object&gt;&lt;object type=&quot;3&quot; unique_id=&quot;10317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332</Words>
  <Application>Microsoft Office PowerPoint</Application>
  <PresentationFormat>On-screen Show (4:3)</PresentationFormat>
  <Paragraphs>77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5</cp:revision>
  <dcterms:created xsi:type="dcterms:W3CDTF">2017-04-10T05:19:53Z</dcterms:created>
  <dcterms:modified xsi:type="dcterms:W3CDTF">2017-04-10T05:49:44Z</dcterms:modified>
</cp:coreProperties>
</file>